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4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361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20314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60250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736729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03662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18846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0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09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60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HsdYBnUbWYI" TargetMode="Externa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أ</a:t>
            </a:r>
            <a:r>
              <a:rPr kumimoji="0" lang="ar-AE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نواع الصابون</a:t>
            </a:r>
            <a:endParaRPr kumimoji="0" lang="ar-AE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Helvetica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3" y="4288231"/>
            <a:ext cx="3370700" cy="19605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61" y="3873357"/>
            <a:ext cx="2857500" cy="26623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341" y="4417888"/>
            <a:ext cx="3334677" cy="183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5DB5880-30BC-7D07-050B-F6F373EB13D9}"/>
              </a:ext>
            </a:extLst>
          </p:cNvPr>
          <p:cNvSpPr/>
          <p:nvPr/>
        </p:nvSpPr>
        <p:spPr>
          <a:xfrm>
            <a:off x="9576662" y="572005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DEBD3288-4DA3-8FAE-9349-9693D0A0C86B}"/>
              </a:ext>
            </a:extLst>
          </p:cNvPr>
          <p:cNvSpPr txBox="1"/>
          <p:nvPr/>
        </p:nvSpPr>
        <p:spPr>
          <a:xfrm>
            <a:off x="3480662" y="5452414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https://www.youtube.com/watch?v=HsdYBnUbWYI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pic>
        <p:nvPicPr>
          <p:cNvPr id="8" name="صورة 7" descr="صورة تحتوي على لقطة شاشة, الرسومات, التصميم&#10;&#10;تم إنشاء الوصف تلقائياً">
            <a:hlinkClick r:id="rId2"/>
            <a:extLst>
              <a:ext uri="{FF2B5EF4-FFF2-40B4-BE49-F238E27FC236}">
                <a16:creationId xmlns:a16="http://schemas.microsoft.com/office/drawing/2014/main" xmlns="" id="{DF688185-D025-079E-4114-919C892C5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29" y="2508835"/>
            <a:ext cx="2807453" cy="2807453"/>
          </a:xfrm>
          <a:prstGeom prst="rect">
            <a:avLst/>
          </a:prstGeom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xmlns="" id="{A81F13C3-C626-DDE6-9F8C-A80BA3F71246}"/>
              </a:ext>
            </a:extLst>
          </p:cNvPr>
          <p:cNvSpPr/>
          <p:nvPr/>
        </p:nvSpPr>
        <p:spPr>
          <a:xfrm>
            <a:off x="3693076" y="1541712"/>
            <a:ext cx="53283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فيديو تعليمي لطريقة خلط الزيوت العطرية والملونات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6184524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PT Bold Heading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Microsoft account</cp:lastModifiedBy>
  <cp:revision>6</cp:revision>
  <dcterms:created xsi:type="dcterms:W3CDTF">2023-06-15T04:35:52Z</dcterms:created>
  <dcterms:modified xsi:type="dcterms:W3CDTF">2024-05-02T19:02:01Z</dcterms:modified>
</cp:coreProperties>
</file>